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5" r:id="rId7"/>
    <p:sldId id="262" r:id="rId8"/>
    <p:sldId id="260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42ABE-CEE7-497A-AED4-B902FA7E43BF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8A399-740B-4820-97AD-12DADA61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8A399-740B-4820-97AD-12DADA61AE3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8A399-740B-4820-97AD-12DADA61AE3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CA79145-DD86-4164-B643-B6362EB533A4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548404F-23FF-43DF-8F1D-249F3F527A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4BpL_xMBQtE" TargetMode="External"/><Relationship Id="rId3" Type="http://schemas.openxmlformats.org/officeDocument/2006/relationships/hyperlink" Target="http://www.youtube.com/watch?v=r7WcWqy_cno" TargetMode="External"/><Relationship Id="rId7" Type="http://schemas.openxmlformats.org/officeDocument/2006/relationships/hyperlink" Target="http://www.youtube.com/watch?v=be7snj7SdQ0" TargetMode="External"/><Relationship Id="rId2" Type="http://schemas.openxmlformats.org/officeDocument/2006/relationships/hyperlink" Target="http://www.youtube.com/watch?v=ppjK0R8X7l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efBsc3ZRrwM" TargetMode="External"/><Relationship Id="rId5" Type="http://schemas.openxmlformats.org/officeDocument/2006/relationships/hyperlink" Target="http://www.youtube.com/watch?v=vtks9S5vE9E" TargetMode="External"/><Relationship Id="rId4" Type="http://schemas.openxmlformats.org/officeDocument/2006/relationships/hyperlink" Target="http://www.youtube.com/watch?v=eFHfZ_AOkqs" TargetMode="External"/><Relationship Id="rId9" Type="http://schemas.openxmlformats.org/officeDocument/2006/relationships/hyperlink" Target="http://www.youtube.com/watch?v=uhA6I4Igyk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.shaker-heights.k12.oh.us/course/view.php?id=65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/>
              <a:t>Introduction to the </a:t>
            </a:r>
            <a:br>
              <a:rPr lang="en-US" sz="5400" dirty="0" smtClean="0"/>
            </a:br>
            <a:r>
              <a:rPr lang="en-US" sz="5400" dirty="0" smtClean="0"/>
              <a:t>Personal Project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057400"/>
            <a:ext cx="7406640" cy="4343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What is it?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Examples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Timeline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Guidebook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Supervisors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FAQs</a:t>
            </a:r>
          </a:p>
          <a:p>
            <a:pPr>
              <a:buFont typeface="Arial" pitchFamily="34" charset="0"/>
              <a:buChar char="•"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Personal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714488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The PP is an exploration into something that you’re passionate about, want to know more about, get better at, or enjoy!</a:t>
            </a:r>
          </a:p>
          <a:p>
            <a:endParaRPr lang="en-US" sz="2000" dirty="0" smtClean="0"/>
          </a:p>
          <a:p>
            <a:r>
              <a:rPr lang="en-US" dirty="0" smtClean="0"/>
              <a:t>Spans all of 10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</a:p>
          <a:p>
            <a:r>
              <a:rPr lang="en-US" dirty="0" smtClean="0"/>
              <a:t>Mirrors senior project</a:t>
            </a:r>
          </a:p>
          <a:p>
            <a:r>
              <a:rPr lang="en-US" dirty="0" smtClean="0"/>
              <a:t>Journal along the way</a:t>
            </a:r>
          </a:p>
          <a:p>
            <a:r>
              <a:rPr lang="en-US" dirty="0" smtClean="0"/>
              <a:t>Integrates IB Philosophy</a:t>
            </a:r>
          </a:p>
          <a:p>
            <a:r>
              <a:rPr lang="en-US" dirty="0" smtClean="0"/>
              <a:t>Check in with faculty supervisor</a:t>
            </a:r>
          </a:p>
          <a:p>
            <a:r>
              <a:rPr lang="en-US" dirty="0" smtClean="0"/>
              <a:t>Show off your journey in the Spring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Personal Project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Create a hover board</a:t>
            </a:r>
          </a:p>
          <a:p>
            <a:pPr lvl="1"/>
            <a:r>
              <a:rPr lang="en-US" sz="1800" dirty="0" smtClean="0">
                <a:hlinkClick r:id="rId2"/>
              </a:rPr>
              <a:t>http://www.youtube.com/watch?v=ppjK0R8X7lo</a:t>
            </a:r>
            <a:endParaRPr lang="en-US" sz="1800" dirty="0" smtClean="0"/>
          </a:p>
          <a:p>
            <a:r>
              <a:rPr lang="en-US" dirty="0" smtClean="0"/>
              <a:t>Learn to make a stop motion animation</a:t>
            </a:r>
          </a:p>
          <a:p>
            <a:pPr lvl="1"/>
            <a:r>
              <a:rPr lang="en-US" sz="1900" dirty="0" smtClean="0">
                <a:hlinkClick r:id="rId3"/>
              </a:rPr>
              <a:t>http://www.youtube.com/watch?v=r7WcWqy_cno</a:t>
            </a:r>
            <a:endParaRPr lang="en-US" sz="1900" dirty="0" smtClean="0"/>
          </a:p>
          <a:p>
            <a:r>
              <a:rPr lang="en-US" dirty="0" smtClean="0"/>
              <a:t>Organize a Flash Mob on health</a:t>
            </a:r>
          </a:p>
          <a:p>
            <a:pPr lvl="1"/>
            <a:r>
              <a:rPr lang="en-US" sz="1800" dirty="0" smtClean="0">
                <a:hlinkClick r:id="rId4"/>
              </a:rPr>
              <a:t>http://www.youtube.com/watch?v=eFHfZ_AOkqs</a:t>
            </a:r>
            <a:endParaRPr lang="en-US" sz="1800" dirty="0" smtClean="0"/>
          </a:p>
          <a:p>
            <a:r>
              <a:rPr lang="en-US" dirty="0" smtClean="0"/>
              <a:t>Choreograph and perform a Dance</a:t>
            </a:r>
          </a:p>
          <a:p>
            <a:pPr lvl="1"/>
            <a:r>
              <a:rPr lang="en-US" sz="1900" dirty="0" smtClean="0">
                <a:hlinkClick r:id="rId5"/>
              </a:rPr>
              <a:t>http://www.youtube.com/watch?v=vtks9S5vE9E</a:t>
            </a:r>
            <a:endParaRPr lang="en-US" sz="1900" dirty="0" smtClean="0"/>
          </a:p>
          <a:p>
            <a:r>
              <a:rPr lang="en-US" dirty="0" smtClean="0"/>
              <a:t>Design and conduct an experiment</a:t>
            </a:r>
          </a:p>
          <a:p>
            <a:pPr lvl="1"/>
            <a:r>
              <a:rPr lang="en-US" sz="1900" dirty="0" smtClean="0">
                <a:hlinkClick r:id="rId6"/>
              </a:rPr>
              <a:t>http://www.youtube.com/watch?v=efBsc3ZRrwM</a:t>
            </a:r>
            <a:endParaRPr lang="en-US" sz="1900" dirty="0" smtClean="0"/>
          </a:p>
          <a:p>
            <a:r>
              <a:rPr lang="en-US" dirty="0" smtClean="0"/>
              <a:t>Promote your City</a:t>
            </a:r>
          </a:p>
          <a:p>
            <a:pPr lvl="1"/>
            <a:r>
              <a:rPr lang="en-US" sz="1800" dirty="0" smtClean="0">
                <a:hlinkClick r:id="rId7"/>
              </a:rPr>
              <a:t>http://www.youtube.com/watch?v=be7snj7SdQ0</a:t>
            </a:r>
            <a:endParaRPr lang="en-US" sz="1800" dirty="0" smtClean="0"/>
          </a:p>
          <a:p>
            <a:r>
              <a:rPr lang="en-US" dirty="0" smtClean="0"/>
              <a:t>Create anti-bullying campaign</a:t>
            </a:r>
          </a:p>
          <a:p>
            <a:pPr lvl="1"/>
            <a:r>
              <a:rPr lang="en-US" sz="1800" dirty="0" smtClean="0">
                <a:hlinkClick r:id="rId8"/>
              </a:rPr>
              <a:t>http://www.youtube.com/watch?v=4BpL_xMBQtE</a:t>
            </a:r>
            <a:endParaRPr lang="en-US" sz="1800" dirty="0" smtClean="0"/>
          </a:p>
          <a:p>
            <a:r>
              <a:rPr lang="en-US" dirty="0" smtClean="0"/>
              <a:t>Direct &amp; Film an informational video</a:t>
            </a:r>
          </a:p>
          <a:p>
            <a:pPr lvl="1"/>
            <a:r>
              <a:rPr lang="en-US" sz="1900" dirty="0" smtClean="0">
                <a:hlinkClick r:id="rId9"/>
              </a:rPr>
              <a:t>http://www.youtube.com/watch?v=uhA6I4IgykM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248400" y="4724400"/>
            <a:ext cx="27432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More examples in your handbook!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your handbook to p. 5</a:t>
            </a:r>
          </a:p>
          <a:p>
            <a:pPr lvl="1"/>
            <a:r>
              <a:rPr lang="en-US" dirty="0" smtClean="0"/>
              <a:t>Contains guidance, due dates</a:t>
            </a:r>
          </a:p>
        </p:txBody>
      </p:sp>
      <p:pic>
        <p:nvPicPr>
          <p:cNvPr id="2050" name="Picture 2" descr="http://cdn.themetapicture.com/media/funny-meaning-of-tomorrow.jpg"/>
          <p:cNvPicPr>
            <a:picLocks noChangeAspect="1" noChangeArrowheads="1"/>
          </p:cNvPicPr>
          <p:nvPr/>
        </p:nvPicPr>
        <p:blipFill>
          <a:blip r:embed="rId3" cstate="print"/>
          <a:srcRect b="27928"/>
          <a:stretch>
            <a:fillRect/>
          </a:stretch>
        </p:blipFill>
        <p:spPr bwMode="auto">
          <a:xfrm>
            <a:off x="3962400" y="3429000"/>
            <a:ext cx="4819650" cy="228600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762000" y="3733800"/>
            <a:ext cx="3048000" cy="167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 Ahead! </a:t>
            </a:r>
          </a:p>
          <a:p>
            <a:pPr algn="ctr"/>
            <a:r>
              <a:rPr lang="en-US" dirty="0" smtClean="0"/>
              <a:t>Don’t let this be you!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Guide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p. 3-4: Descriptor of PP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p. 5: timeline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p. 6-7: how to focus your topic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p. 9-15: how will my PP be assessed?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p. 17: Supervisor Commitment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Guide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Guide Book can be found on the Personal Project </a:t>
            </a:r>
            <a:r>
              <a:rPr lang="en-US" dirty="0" err="1" smtClean="0"/>
              <a:t>Moodle</a:t>
            </a:r>
            <a:r>
              <a:rPr lang="en-US" dirty="0" smtClean="0"/>
              <a:t> Page</a:t>
            </a:r>
          </a:p>
          <a:p>
            <a:pPr lvl="1"/>
            <a:r>
              <a:rPr lang="en-US" dirty="0" smtClean="0"/>
              <a:t>No user name/password needed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smtClean="0">
                <a:hlinkClick r:id="rId2"/>
              </a:rPr>
              <a:t>://</a:t>
            </a:r>
            <a:r>
              <a:rPr lang="en-US" smtClean="0">
                <a:hlinkClick r:id="rId2"/>
              </a:rPr>
              <a:t>moodle.shaker-heights.k12.oh.us/course/view.php?id=652#section-0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Supervisors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724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teacher will help guide you along the way</a:t>
            </a:r>
          </a:p>
          <a:p>
            <a:r>
              <a:rPr lang="en-US" dirty="0" smtClean="0"/>
              <a:t>Will meet at least 5 times in the year:</a:t>
            </a:r>
          </a:p>
          <a:p>
            <a:pPr lvl="1"/>
            <a:r>
              <a:rPr lang="en-US" dirty="0" smtClean="0"/>
              <a:t>Introduce and confirm relationship (by 9/26)</a:t>
            </a:r>
          </a:p>
          <a:p>
            <a:pPr lvl="1"/>
            <a:r>
              <a:rPr lang="en-US" dirty="0" smtClean="0"/>
              <a:t>Goals/Ideas for your project (between 9/26-11/7)</a:t>
            </a:r>
          </a:p>
          <a:p>
            <a:pPr lvl="1"/>
            <a:r>
              <a:rPr lang="en-US" dirty="0" smtClean="0"/>
              <a:t>Final topic &amp; area of focus (between 11/7-12/12)</a:t>
            </a:r>
          </a:p>
          <a:p>
            <a:pPr lvl="1"/>
            <a:r>
              <a:rPr lang="en-US" dirty="0" smtClean="0"/>
              <a:t>Process Journal (12/12-2/6)</a:t>
            </a:r>
          </a:p>
          <a:p>
            <a:pPr lvl="1"/>
            <a:r>
              <a:rPr lang="en-US" dirty="0" smtClean="0"/>
              <a:t>Process Journal &amp; Final Product (2/6-3/6)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Supervisor will eventually grade your project</a:t>
            </a:r>
          </a:p>
          <a:p>
            <a:pPr lvl="1"/>
            <a:r>
              <a:rPr lang="en-US" dirty="0" smtClean="0"/>
              <a:t>p. 9-15 to see how you’re going to be graded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/>
          <a:lstStyle/>
          <a:p>
            <a:pPr algn="ctr"/>
            <a:r>
              <a:rPr lang="en-US" dirty="0" smtClean="0"/>
              <a:t>FAQ 1: Can we work in a group?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790688" cy="5257800"/>
          </a:xfrm>
        </p:spPr>
        <p:txBody>
          <a:bodyPr/>
          <a:lstStyle/>
          <a:p>
            <a:r>
              <a:rPr lang="en-US" i="1" dirty="0" smtClean="0"/>
              <a:t>No…and a little bit of yes</a:t>
            </a:r>
          </a:p>
          <a:p>
            <a:pPr lvl="1"/>
            <a:r>
              <a:rPr lang="en-US" dirty="0" smtClean="0"/>
              <a:t>Your project &amp; journal are your own</a:t>
            </a:r>
          </a:p>
          <a:p>
            <a:pPr lvl="1"/>
            <a:r>
              <a:rPr lang="en-US" dirty="0" smtClean="0"/>
              <a:t>You may have help to complete it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1026" name="Picture 2" descr="http://funnygasm.com/wp-content/uploads/2013/04/Every-Group-Project.jpg"/>
          <p:cNvPicPr>
            <a:picLocks noChangeAspect="1" noChangeArrowheads="1"/>
          </p:cNvPicPr>
          <p:nvPr/>
        </p:nvPicPr>
        <p:blipFill>
          <a:blip r:embed="rId3" cstate="print"/>
          <a:srcRect t="1770" b="4425"/>
          <a:stretch>
            <a:fillRect/>
          </a:stretch>
        </p:blipFill>
        <p:spPr bwMode="auto">
          <a:xfrm>
            <a:off x="3200400" y="2819400"/>
            <a:ext cx="5619750" cy="403860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228600" y="3886200"/>
            <a:ext cx="2743200" cy="1447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is why </a:t>
            </a:r>
          </a:p>
          <a:p>
            <a:pPr algn="ctr"/>
            <a:r>
              <a:rPr lang="en-US" dirty="0" smtClean="0"/>
              <a:t>no group projects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FAQ 2: Can I fail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– your supervisor will help to ensure that you do not fail</a:t>
            </a:r>
          </a:p>
          <a:p>
            <a:pPr lvl="1"/>
            <a:r>
              <a:rPr lang="en-US" dirty="0" smtClean="0"/>
              <a:t>Your assessment scores reflect where you are currently in your ability to set-goals, critically think, stick to a project, and succeed!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If you are worried, see your advisory teacher (</a:t>
            </a:r>
            <a:r>
              <a:rPr lang="en-US" smtClean="0"/>
              <a:t>that’s us!) </a:t>
            </a:r>
            <a:r>
              <a:rPr lang="en-US" dirty="0" smtClean="0"/>
              <a:t>or your supervisor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401</Words>
  <Application>Microsoft Office PowerPoint</Application>
  <PresentationFormat>On-screen Show (4:3)</PresentationFormat>
  <Paragraphs>74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Introduction to the  Personal Project</vt:lpstr>
      <vt:lpstr>The Personal Project</vt:lpstr>
      <vt:lpstr>Personal Project Examples</vt:lpstr>
      <vt:lpstr>Timeline</vt:lpstr>
      <vt:lpstr>Guide Book</vt:lpstr>
      <vt:lpstr>Guide Book</vt:lpstr>
      <vt:lpstr>Supervisors</vt:lpstr>
      <vt:lpstr>FAQ 1: Can we work in a group?</vt:lpstr>
      <vt:lpstr>FAQ 2: Can I fail it?</vt:lpstr>
      <vt:lpstr>Other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 Personal Project</dc:title>
  <dc:creator>John</dc:creator>
  <cp:lastModifiedBy>Tech</cp:lastModifiedBy>
  <cp:revision>12</cp:revision>
  <dcterms:created xsi:type="dcterms:W3CDTF">2013-08-24T18:10:51Z</dcterms:created>
  <dcterms:modified xsi:type="dcterms:W3CDTF">2013-08-28T19:52:05Z</dcterms:modified>
</cp:coreProperties>
</file>